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65" r:id="rId2"/>
    <p:sldId id="350" r:id="rId3"/>
    <p:sldId id="376" r:id="rId4"/>
    <p:sldId id="1512" r:id="rId5"/>
    <p:sldId id="365" r:id="rId6"/>
    <p:sldId id="377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494"/>
    <p:restoredTop sz="95929"/>
  </p:normalViewPr>
  <p:slideViewPr>
    <p:cSldViewPr snapToGrid="0" snapToObjects="1">
      <p:cViewPr varScale="1">
        <p:scale>
          <a:sx n="161" d="100"/>
          <a:sy n="161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A8560-1FBD-1D1D-5ED7-580651297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220ED-2753-17DF-1FB1-D851031A8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7B1A0-1D71-CCC1-31F2-C88CE00D1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C48D6-BF52-F618-5B07-940390904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8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77466-7373-CB84-B923-F4AF04ABB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ACFB95-A2ED-32B5-0C94-0C3CD1B35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8A5E3-8078-53AD-8324-7FFA2EDBE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3B07-C99A-27DE-FA23-6623C23DAD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2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FF6A-991A-191B-E4F9-0267E3024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9F738-E61B-27F8-1944-5A89A0BA0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62BD0-21BB-5422-3428-E9EA54132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DD6AD-DD1E-586C-B4D9-6C1EE31EB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58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0B2B9-2B41-4E9D-B7C0-57BE1D5D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C8655-43B7-A1E1-AE2F-928C8236E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5865-16C8-E521-3340-E49E2DED7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F7B9E-6ECB-74C8-CA93-975ADA937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1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6093B-E330-36CD-9966-6B9576259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EAB9C-F0BD-2DBE-A2DE-21C9A378F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D1F69D-57EB-D6EA-999D-89707F007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086E0-13F5-1FDC-05D2-1AAF9BD5C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3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Week 6: Recap, outlook, and reminders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53" r="21468" b="3344"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77" t="5303" r="8666"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8F99-1881-A244-D928-6543D7837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0D9BDE-32D2-901E-DC77-18F1AB0690F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8424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did you learn last week?</a:t>
            </a:r>
          </a:p>
        </p:txBody>
      </p:sp>
    </p:spTree>
    <p:extLst>
      <p:ext uri="{BB962C8B-B14F-4D97-AF65-F5344CB8AC3E}">
        <p14:creationId xmlns:p14="http://schemas.microsoft.com/office/powerpoint/2010/main" val="375269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FBE75-118A-235A-E3CA-D51BE9BAC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B2A875A-0F83-6BB0-E194-839FAF469F0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009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9F474D-EFE9-A7E4-1B0C-2756925ED2B4}"/>
              </a:ext>
            </a:extLst>
          </p:cNvPr>
          <p:cNvSpPr/>
          <p:nvPr/>
        </p:nvSpPr>
        <p:spPr>
          <a:xfrm>
            <a:off x="489380" y="994054"/>
            <a:ext cx="79775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No free lunch theorem (no algorithm consistently outperforms random search or any other algorithm).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TPU (matrix multiplication + activation unit)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Systolic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Mapping a neural net on a systolic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Transformers (encoder, decoder): main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NVIDIA transformer engine: dynamically adjusts precision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873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10D13-F102-1A20-9FB1-CEA1CFFC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48730C-89EB-212B-27EF-9AE2102ECF36}"/>
              </a:ext>
            </a:extLst>
          </p:cNvPr>
          <p:cNvSpPr txBox="1">
            <a:spLocks noChangeArrowheads="1"/>
          </p:cNvSpPr>
          <p:nvPr/>
        </p:nvSpPr>
        <p:spPr>
          <a:xfrm>
            <a:off x="-1" y="38110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Pruning</a:t>
            </a:r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57ED4691-E2BF-A159-A0A7-2D0625265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56" y="811646"/>
            <a:ext cx="6262488" cy="3718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8C7439-8555-11E3-83D9-E241B226325D}"/>
              </a:ext>
            </a:extLst>
          </p:cNvPr>
          <p:cNvSpPr txBox="1"/>
          <p:nvPr/>
        </p:nvSpPr>
        <p:spPr>
          <a:xfrm>
            <a:off x="4122998" y="4530224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Mishra et al.</a:t>
            </a:r>
          </a:p>
        </p:txBody>
      </p:sp>
    </p:spTree>
    <p:extLst>
      <p:ext uri="{BB962C8B-B14F-4D97-AF65-F5344CB8AC3E}">
        <p14:creationId xmlns:p14="http://schemas.microsoft.com/office/powerpoint/2010/main" val="146530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E12F-5C47-F75B-8052-2506000CE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7EF6A3-5E29-712D-C54F-A0C1656D5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64492"/>
              </p:ext>
            </p:extLst>
          </p:nvPr>
        </p:nvGraphicFramePr>
        <p:xfrm>
          <a:off x="554019" y="651510"/>
          <a:ext cx="803596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08">
                  <a:extLst>
                    <a:ext uri="{9D8B030D-6E8A-4147-A177-3AD203B41FA5}">
                      <a16:colId xmlns:a16="http://schemas.microsoft.com/office/drawing/2014/main" val="2310770265"/>
                    </a:ext>
                  </a:extLst>
                </a:gridCol>
                <a:gridCol w="3581365">
                  <a:extLst>
                    <a:ext uri="{9D8B030D-6E8A-4147-A177-3AD203B41FA5}">
                      <a16:colId xmlns:a16="http://schemas.microsoft.com/office/drawing/2014/main" val="4063361982"/>
                    </a:ext>
                  </a:extLst>
                </a:gridCol>
                <a:gridCol w="3813489">
                  <a:extLst>
                    <a:ext uri="{9D8B030D-6E8A-4147-A177-3AD203B41FA5}">
                      <a16:colId xmlns:a16="http://schemas.microsoft.com/office/drawing/2014/main" val="2866988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 (Codefest)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5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HW/AI/ML overview + codesign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main project: pick workload, start analysis, benchmark,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2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 architecture and programming for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Drafting a HW architecture, creating a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02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neural networks on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 HW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08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Transformers on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simulation + refinement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1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In-memory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Improving initial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58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Neuromorphic chips: </a:t>
                      </a:r>
                      <a:r>
                        <a:rPr lang="en-US" dirty="0" err="1"/>
                        <a:t>TrueNorth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Loihi</a:t>
                      </a:r>
                      <a:r>
                        <a:rPr lang="en-US" dirty="0"/>
                        <a:t>, Akida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Simulation + refinement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Neuromorphic computing with mem-devices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Synthesizing design + benchmarking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68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Hardware accelerators for embedded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improvements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1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Emerging technologies and future directions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tests, validation, verification, benchmarking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14759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0A2FB30-E72E-44D5-C3A4-4AA7A179C7DF}"/>
              </a:ext>
            </a:extLst>
          </p:cNvPr>
          <p:cNvSpPr/>
          <p:nvPr/>
        </p:nvSpPr>
        <p:spPr>
          <a:xfrm>
            <a:off x="487392" y="2602280"/>
            <a:ext cx="8169215" cy="431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9A355-71D2-EC27-4152-EF55D1E7D14C}"/>
              </a:ext>
            </a:extLst>
          </p:cNvPr>
          <p:cNvSpPr txBox="1"/>
          <p:nvPr/>
        </p:nvSpPr>
        <p:spPr>
          <a:xfrm rot="20754840">
            <a:off x="1645920" y="3777175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Memorial Day</a:t>
            </a:r>
          </a:p>
        </p:txBody>
      </p:sp>
    </p:spTree>
    <p:extLst>
      <p:ext uri="{BB962C8B-B14F-4D97-AF65-F5344CB8AC3E}">
        <p14:creationId xmlns:p14="http://schemas.microsoft.com/office/powerpoint/2010/main" val="358068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7DBBC-E5E7-D51C-8B11-FEBE6E98E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35F3C3F-22C4-D21B-65D2-EE74D9AB458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009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This week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017DF-1645-B13A-EBC6-641C0271433B}"/>
              </a:ext>
            </a:extLst>
          </p:cNvPr>
          <p:cNvSpPr/>
          <p:nvPr/>
        </p:nvSpPr>
        <p:spPr>
          <a:xfrm>
            <a:off x="489380" y="1054436"/>
            <a:ext cx="79775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Monday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Ways to accelerate an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Transformers: to spike or not to spike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In-memory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Wednesday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Codefest #6: Rinse and repeat?</a:t>
            </a:r>
          </a:p>
        </p:txBody>
      </p:sp>
    </p:spTree>
    <p:extLst>
      <p:ext uri="{BB962C8B-B14F-4D97-AF65-F5344CB8AC3E}">
        <p14:creationId xmlns:p14="http://schemas.microsoft.com/office/powerpoint/2010/main" val="3065821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7273</TotalTime>
  <Words>248</Words>
  <Application>Microsoft Macintosh PowerPoint</Application>
  <PresentationFormat>On-screen Show (16:9)</PresentationFormat>
  <Paragraphs>63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ＭＳ Ｐゴシック</vt:lpstr>
      <vt:lpstr>Arial</vt:lpstr>
      <vt:lpstr>Calibri</vt:lpstr>
      <vt:lpstr>Calibri Light</vt:lpstr>
      <vt:lpstr>Times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348</cp:revision>
  <cp:lastPrinted>2025-04-14T19:57:08Z</cp:lastPrinted>
  <dcterms:created xsi:type="dcterms:W3CDTF">2020-09-27T22:07:31Z</dcterms:created>
  <dcterms:modified xsi:type="dcterms:W3CDTF">2025-08-14T17:05:12Z</dcterms:modified>
</cp:coreProperties>
</file>